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  <p:sldMasterId id="2147483651" r:id="rId2"/>
    <p:sldMasterId id="2147483653" r:id="rId3"/>
  </p:sldMasterIdLst>
  <p:notesMasterIdLst>
    <p:notesMasterId r:id="rId23"/>
  </p:notesMasterIdLst>
  <p:sldIdLst>
    <p:sldId id="261" r:id="rId4"/>
    <p:sldId id="270" r:id="rId5"/>
    <p:sldId id="272" r:id="rId6"/>
    <p:sldId id="302" r:id="rId7"/>
    <p:sldId id="303" r:id="rId8"/>
    <p:sldId id="305" r:id="rId9"/>
    <p:sldId id="306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273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-576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5.xml"/><Relationship Id="rId13" Type="http://purl.oclc.org/ooxml/officeDocument/relationships/slide" Target="slides/slide10.xml"/><Relationship Id="rId18" Type="http://purl.oclc.org/ooxml/officeDocument/relationships/slide" Target="slides/slide15.xml"/><Relationship Id="rId26" Type="http://purl.oclc.org/ooxml/officeDocument/relationships/theme" Target="theme/theme1.xml"/><Relationship Id="rId3" Type="http://purl.oclc.org/ooxml/officeDocument/relationships/slideMaster" Target="slideMasters/slideMaster3.xml"/><Relationship Id="rId21" Type="http://purl.oclc.org/ooxml/officeDocument/relationships/slide" Target="slides/slide18.xml"/><Relationship Id="rId7" Type="http://purl.oclc.org/ooxml/officeDocument/relationships/slide" Target="slides/slide4.xml"/><Relationship Id="rId12" Type="http://purl.oclc.org/ooxml/officeDocument/relationships/slide" Target="slides/slide9.xml"/><Relationship Id="rId17" Type="http://purl.oclc.org/ooxml/officeDocument/relationships/slide" Target="slides/slide14.xml"/><Relationship Id="rId25" Type="http://purl.oclc.org/ooxml/officeDocument/relationships/viewProps" Target="viewProps.xml"/><Relationship Id="rId2" Type="http://purl.oclc.org/ooxml/officeDocument/relationships/slideMaster" Target="slideMasters/slideMaster2.xml"/><Relationship Id="rId16" Type="http://purl.oclc.org/ooxml/officeDocument/relationships/slide" Target="slides/slide13.xml"/><Relationship Id="rId20" Type="http://purl.oclc.org/ooxml/officeDocument/relationships/slide" Target="slides/slide17.xml"/><Relationship Id="rId1" Type="http://purl.oclc.org/ooxml/officeDocument/relationships/slideMaster" Target="slideMasters/slideMaster1.xml"/><Relationship Id="rId6" Type="http://purl.oclc.org/ooxml/officeDocument/relationships/slide" Target="slides/slide3.xml"/><Relationship Id="rId11" Type="http://purl.oclc.org/ooxml/officeDocument/relationships/slide" Target="slides/slide8.xml"/><Relationship Id="rId24" Type="http://purl.oclc.org/ooxml/officeDocument/relationships/presProps" Target="presProps.xml"/><Relationship Id="rId5" Type="http://purl.oclc.org/ooxml/officeDocument/relationships/slide" Target="slides/slide2.xml"/><Relationship Id="rId15" Type="http://purl.oclc.org/ooxml/officeDocument/relationships/slide" Target="slides/slide12.xml"/><Relationship Id="rId23" Type="http://purl.oclc.org/ooxml/officeDocument/relationships/notesMaster" Target="notesMasters/notesMaster1.xml"/><Relationship Id="rId10" Type="http://purl.oclc.org/ooxml/officeDocument/relationships/slide" Target="slides/slide7.xml"/><Relationship Id="rId19" Type="http://purl.oclc.org/ooxml/officeDocument/relationships/slide" Target="slides/slide16.xml"/><Relationship Id="rId4" Type="http://purl.oclc.org/ooxml/officeDocument/relationships/slide" Target="slides/slide1.xml"/><Relationship Id="rId9" Type="http://purl.oclc.org/ooxml/officeDocument/relationships/slide" Target="slides/slide6.xml"/><Relationship Id="rId14" Type="http://purl.oclc.org/ooxml/officeDocument/relationships/slide" Target="slides/slide11.xml"/><Relationship Id="rId22" Type="http://purl.oclc.org/ooxml/officeDocument/relationships/slide" Target="slides/slide19.xml"/><Relationship Id="rId27" Type="http://purl.oclc.org/ooxml/officeDocument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4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87FC6-C162-4600-944A-0F806EC53317}" type="datetimeFigureOut">
              <a:rPr lang="ko-KR" altLang="en-US" smtClean="0"/>
              <a:t>2020-01-10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45B69-18E8-4114-9911-CDD699B4B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90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1.jp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purl.oclc.org/ooxml/officeDocument/relationships/image" Target="../media/image8.jpg"/><Relationship Id="rId1" Type="http://purl.oclc.org/ooxml/officeDocument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purl.oclc.org/ooxml/officeDocument/relationships/image" Target="../media/image7.jpg"/><Relationship Id="rId1" Type="http://purl.oclc.org/ooxml/officeDocument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purl.oclc.org/ooxml/officeDocument/relationships/image" Target="../media/image8.jpg"/><Relationship Id="rId1" Type="http://purl.oclc.org/ooxml/officeDocument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purl.oclc.org/ooxml/officeDocument/relationships/image" Target="../media/image9.png"/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purl.oclc.org/ooxml/officeDocument/relationships/image" Target="../media/image10.png"/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purl.oclc.org/ooxml/officeDocument/relationships/image" Target="../media/image11.png"/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purl.oclc.org/ooxml/officeDocument/relationships/image" Target="../media/image12.jpg"/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purl.oclc.org/ooxml/officeDocument/relationships/image" Target="../media/image2.jpg"/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purl.oclc.org/ooxml/officeDocument/relationships/image" Target="../media/image13.jpg"/><Relationship Id="rId1" Type="http://purl.oclc.org/ooxml/officeDocument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3.jpg"/><Relationship Id="rId1" Type="http://purl.oclc.org/ooxml/officeDocument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purl.oclc.org/ooxml/officeDocument/relationships/image" Target="../media/image5.jpeg"/><Relationship Id="rId2" Type="http://purl.oclc.org/ooxml/officeDocument/relationships/image" Target="../media/image4.jpg"/><Relationship Id="rId1" Type="http://purl.oclc.org/ooxml/officeDocument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6.jpg"/><Relationship Id="rId1" Type="http://purl.oclc.org/ooxml/officeDocument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purl.oclc.org/ooxml/officeDocument/relationships/image" Target="../media/image7.jpg"/><Relationship Id="rId1" Type="http://purl.oclc.org/ooxml/officeDocument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purl.oclc.org/ooxml/officeDocument/relationships/image" Target="../media/image5.jpeg"/><Relationship Id="rId2" Type="http://purl.oclc.org/ooxml/officeDocument/relationships/image" Target="../media/image8.jpg"/><Relationship Id="rId1" Type="http://purl.oclc.org/ooxml/officeDocument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purl.oclc.org/ooxml/officeDocument/relationships/image" Target="../media/image5.jpeg"/><Relationship Id="rId2" Type="http://purl.oclc.org/ooxml/officeDocument/relationships/image" Target="../media/image8.jpg"/><Relationship Id="rId1" Type="http://purl.oclc.org/ooxml/officeDocument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3518"/>
            <a:ext cx="9144000" cy="5040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%"/>
              </a:lnSpc>
              <a:buNone/>
              <a:defRPr sz="3600" b="1" baseline="0%">
                <a:solidFill>
                  <a:schemeClr val="tx1">
                    <a:lumMod val="75%"/>
                    <a:lumOff val="25%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987573"/>
            <a:ext cx="9144000" cy="5040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%"/>
              </a:lnSpc>
              <a:buNone/>
              <a:defRPr sz="1400" b="1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11710"/>
            <a:ext cx="9144000" cy="2931790"/>
          </a:xfrm>
          <a:prstGeom prst="rect">
            <a:avLst/>
          </a:prstGeom>
          <a:solidFill>
            <a:schemeClr val="bg1">
              <a:lumMod val="8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37569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895528" y="267494"/>
            <a:ext cx="4248472" cy="4608512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419321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119977"/>
            <a:ext cx="1664971" cy="1664971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690958" y="1354898"/>
            <a:ext cx="1664971" cy="1664971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648929"/>
      </p:ext>
    </p:extLst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11510"/>
            <a:ext cx="9144000" cy="4320480"/>
          </a:xfrm>
          <a:prstGeom prst="rect">
            <a:avLst/>
          </a:prstGeom>
          <a:solidFill>
            <a:schemeClr val="accent2">
              <a:alpha val="70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81908" y="195487"/>
            <a:ext cx="1944216" cy="4752526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970140" y="195487"/>
            <a:ext cx="1944216" cy="4752526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058372" y="195487"/>
            <a:ext cx="1944216" cy="4752526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025704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51520" y="229394"/>
            <a:ext cx="3294112" cy="1512168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599552" y="1813570"/>
            <a:ext cx="1512000" cy="1512168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033632" y="3397746"/>
            <a:ext cx="3077920" cy="1512168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51520" y="1813570"/>
            <a:ext cx="1728192" cy="3096344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033632" y="1812999"/>
            <a:ext cx="1512000" cy="1512168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599552" y="229394"/>
            <a:ext cx="1512000" cy="1512168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767399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2988000" cy="5143501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78000" y="3507854"/>
            <a:ext cx="2988000" cy="1635646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6000" y="3507854"/>
            <a:ext cx="2988000" cy="1635646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78000" y="1791800"/>
            <a:ext cx="2988000" cy="1635646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56000" y="1791800"/>
            <a:ext cx="2988000" cy="1635646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181632"/>
            <a:ext cx="59401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%">
                <a:solidFill>
                  <a:schemeClr val="tx1">
                    <a:lumMod val="75%"/>
                    <a:lumOff val="25%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848" y="757696"/>
            <a:ext cx="59401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6407562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%">
                <a:solidFill>
                  <a:schemeClr val="tx1">
                    <a:lumMod val="75%"/>
                    <a:lumOff val="25%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37" y="1385328"/>
            <a:ext cx="3060911" cy="37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684935" y="1523475"/>
            <a:ext cx="1765288" cy="2726827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187319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%">
                <a:solidFill>
                  <a:schemeClr val="tx1">
                    <a:lumMod val="75%"/>
                    <a:lumOff val="25%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626" y="1746311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46311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556011" y="1828178"/>
            <a:ext cx="1874748" cy="1273225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686001" y="1828178"/>
            <a:ext cx="1874748" cy="1273225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86602" y="1347614"/>
            <a:ext cx="2346784" cy="1605795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427807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54090"/>
            <a:ext cx="4850588" cy="265782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32612" y="1452690"/>
            <a:ext cx="3280615" cy="2173653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%">
                <a:solidFill>
                  <a:schemeClr val="tx1">
                    <a:lumMod val="75%"/>
                    <a:lumOff val="25%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4655616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%">
                <a:solidFill>
                  <a:schemeClr val="tx1">
                    <a:lumMod val="85%"/>
                    <a:lumOff val="15%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2055999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24461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%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400525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%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%">
                <a:solidFill>
                  <a:schemeClr val="tx1">
                    <a:lumMod val="75%"/>
                    <a:lumOff val="25%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%"/>
              </a:scheme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%"/>
              </a:scheme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723878"/>
            <a:ext cx="4176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%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4299942"/>
            <a:ext cx="4176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%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.543%"/>
          <a:stretch/>
        </p:blipFill>
        <p:spPr bwMode="auto">
          <a:xfrm>
            <a:off x="0" y="0"/>
            <a:ext cx="9144000" cy="10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03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%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87667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%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"/>
          <p:cNvSpPr/>
          <p:nvPr userDrawn="1"/>
        </p:nvSpPr>
        <p:spPr>
          <a:xfrm>
            <a:off x="1979712" y="195486"/>
            <a:ext cx="7164288" cy="1008112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8272" y="257969"/>
            <a:ext cx="66957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%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48272" y="834033"/>
            <a:ext cx="66957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%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15890836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1979712" y="195486"/>
            <a:ext cx="7164288" cy="1008112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8272" y="257969"/>
            <a:ext cx="66957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%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48272" y="834033"/>
            <a:ext cx="66957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%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15981425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.543%"/>
          <a:stretch/>
        </p:blipFill>
        <p:spPr bwMode="auto">
          <a:xfrm>
            <a:off x="0" y="0"/>
            <a:ext cx="9144000" cy="10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92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%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53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%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98605027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.543%"/>
          <a:stretch/>
        </p:blipFill>
        <p:spPr bwMode="auto">
          <a:xfrm>
            <a:off x="0" y="0"/>
            <a:ext cx="9144000" cy="10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928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%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535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%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83568" y="1491630"/>
            <a:ext cx="2411840" cy="1793419"/>
          </a:xfrm>
          <a:prstGeom prst="rect">
            <a:avLst/>
          </a:prstGeom>
          <a:solidFill>
            <a:schemeClr val="bg1">
              <a:lumMod val="95%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6080" y="1491630"/>
            <a:ext cx="2411840" cy="1793419"/>
          </a:xfrm>
          <a:prstGeom prst="rect">
            <a:avLst/>
          </a:prstGeom>
          <a:solidFill>
            <a:schemeClr val="bg1">
              <a:lumMod val="95%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48592" y="1491630"/>
            <a:ext cx="2411840" cy="1793419"/>
          </a:xfrm>
          <a:prstGeom prst="rect">
            <a:avLst/>
          </a:prstGeom>
          <a:solidFill>
            <a:schemeClr val="bg1">
              <a:lumMod val="95%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06899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chemeClr val="bg1">
              <a:lumMod val="95%"/>
            </a:schemeClr>
          </a:solidFill>
        </p:spPr>
        <p:txBody>
          <a:bodyPr anchor="ctr"/>
          <a:lstStyle>
            <a:lvl1pPr marL="0" indent="0" algn="ctr">
              <a:buNone/>
              <a:defRPr sz="1200" baseline="0%">
                <a:solidFill>
                  <a:schemeClr val="tx1">
                    <a:lumMod val="75%"/>
                    <a:lumOff val="25%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10.xml"/><Relationship Id="rId13" Type="http://purl.oclc.org/ooxml/officeDocument/relationships/slideLayout" Target="../slideLayouts/slideLayout15.xml"/><Relationship Id="rId18" Type="http://purl.oclc.org/ooxml/officeDocument/relationships/slideLayout" Target="../slideLayouts/slideLayout20.xml"/><Relationship Id="rId3" Type="http://purl.oclc.org/ooxml/officeDocument/relationships/slideLayout" Target="../slideLayouts/slideLayout5.xml"/><Relationship Id="rId7" Type="http://purl.oclc.org/ooxml/officeDocument/relationships/slideLayout" Target="../slideLayouts/slideLayout9.xml"/><Relationship Id="rId12" Type="http://purl.oclc.org/ooxml/officeDocument/relationships/slideLayout" Target="../slideLayouts/slideLayout14.xml"/><Relationship Id="rId17" Type="http://purl.oclc.org/ooxml/officeDocument/relationships/slideLayout" Target="../slideLayouts/slideLayout19.xml"/><Relationship Id="rId2" Type="http://purl.oclc.org/ooxml/officeDocument/relationships/slideLayout" Target="../slideLayouts/slideLayout4.xml"/><Relationship Id="rId16" Type="http://purl.oclc.org/ooxml/officeDocument/relationships/slideLayout" Target="../slideLayouts/slideLayout18.xml"/><Relationship Id="rId1" Type="http://purl.oclc.org/ooxml/officeDocument/relationships/slideLayout" Target="../slideLayouts/slideLayout3.xml"/><Relationship Id="rId6" Type="http://purl.oclc.org/ooxml/officeDocument/relationships/slideLayout" Target="../slideLayouts/slideLayout8.xml"/><Relationship Id="rId11" Type="http://purl.oclc.org/ooxml/officeDocument/relationships/slideLayout" Target="../slideLayouts/slideLayout13.xml"/><Relationship Id="rId5" Type="http://purl.oclc.org/ooxml/officeDocument/relationships/slideLayout" Target="../slideLayouts/slideLayout7.xml"/><Relationship Id="rId15" Type="http://purl.oclc.org/ooxml/officeDocument/relationships/slideLayout" Target="../slideLayouts/slideLayout17.xml"/><Relationship Id="rId10" Type="http://purl.oclc.org/ooxml/officeDocument/relationships/slideLayout" Target="../slideLayouts/slideLayout12.xml"/><Relationship Id="rId19" Type="http://purl.oclc.org/ooxml/officeDocument/relationships/theme" Target="../theme/theme2.xml"/><Relationship Id="rId4" Type="http://purl.oclc.org/ooxml/officeDocument/relationships/slideLayout" Target="../slideLayouts/slideLayout6.xml"/><Relationship Id="rId9" Type="http://purl.oclc.org/ooxml/officeDocument/relationships/slideLayout" Target="../slideLayouts/slideLayout11.xml"/><Relationship Id="rId14" Type="http://purl.oclc.org/ooxml/officeDocument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purl.oclc.org/ooxml/officeDocument/relationships/theme" Target="../theme/theme3.xml"/><Relationship Id="rId1" Type="http://purl.oclc.org/ooxml/officeDocument/relationships/slideLayout" Target="../slideLayouts/slideLayout21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%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%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%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%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2" r:id="rId4"/>
    <p:sldLayoutId id="2147483661" r:id="rId5"/>
    <p:sldLayoutId id="2147483672" r:id="rId6"/>
    <p:sldLayoutId id="2147483655" r:id="rId7"/>
    <p:sldLayoutId id="2147483663" r:id="rId8"/>
    <p:sldLayoutId id="2147483673" r:id="rId9"/>
    <p:sldLayoutId id="2147483674" r:id="rId10"/>
    <p:sldLayoutId id="2147483666" r:id="rId11"/>
    <p:sldLayoutId id="2147483675" r:id="rId12"/>
    <p:sldLayoutId id="2147483667" r:id="rId13"/>
    <p:sldLayoutId id="2147483668" r:id="rId14"/>
    <p:sldLayoutId id="2147483669" r:id="rId15"/>
    <p:sldLayoutId id="2147483670" r:id="rId16"/>
    <p:sldLayoutId id="2147483676" r:id="rId17"/>
    <p:sldLayoutId id="2147483656" r:id="rId18"/>
  </p:sldLayoutIdLst>
  <p:txStyles>
    <p:titleStyle>
      <a:lvl1pPr algn="ctr" defTabSz="914400" rtl="0" eaLnBrk="1" latinLnBrk="1" hangingPunct="1"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%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%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%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%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purl.oclc.org/ooxml/drawingml/main" xmlns:r="http://purl.oclc.org/ooxml/officeDocument/relationships" xmlns:p="http://purl.oclc.org/ooxml/presentationml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%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%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%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%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%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5" Type="http://purl.oclc.org/ooxml/officeDocument/relationships/image" Target="../media/image21.PNG"/><Relationship Id="rId4" Type="http://purl.oclc.org/ooxml/officeDocument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5" Type="http://purl.oclc.org/ooxml/officeDocument/relationships/image" Target="../media/image21.PNG"/><Relationship Id="rId4" Type="http://purl.oclc.org/ooxml/officeDocument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7" Type="http://purl.oclc.org/ooxml/officeDocument/relationships/image" Target="../media/image23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5" Type="http://purl.oclc.org/ooxml/officeDocument/relationships/image" Target="../media/image21.PNG"/><Relationship Id="rId4" Type="http://purl.oclc.org/ooxml/officeDocument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purl.oclc.org/ooxml/officeDocument/relationships/image" Target="../media/image24.PNG"/><Relationship Id="rId3" Type="http://purl.oclc.org/ooxml/officeDocument/relationships/image" Target="../media/image19.PNG"/><Relationship Id="rId7" Type="http://purl.oclc.org/ooxml/officeDocument/relationships/image" Target="../media/image23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5" Type="http://purl.oclc.org/ooxml/officeDocument/relationships/image" Target="../media/image21.PNG"/><Relationship Id="rId4" Type="http://purl.oclc.org/ooxml/officeDocument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purl.oclc.org/ooxml/officeDocument/relationships/image" Target="../media/image24.PNG"/><Relationship Id="rId3" Type="http://purl.oclc.org/ooxml/officeDocument/relationships/image" Target="../media/image19.PNG"/><Relationship Id="rId7" Type="http://purl.oclc.org/ooxml/officeDocument/relationships/image" Target="../media/image23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5" Type="http://purl.oclc.org/ooxml/officeDocument/relationships/image" Target="../media/image21.PNG"/><Relationship Id="rId4" Type="http://purl.oclc.org/ooxml/officeDocument/relationships/image" Target="../media/image20.PNG"/><Relationship Id="rId9" Type="http://purl.oclc.org/ooxml/officeDocument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purl.oclc.org/ooxml/officeDocument/relationships/image" Target="../media/image24.PNG"/><Relationship Id="rId3" Type="http://purl.oclc.org/ooxml/officeDocument/relationships/image" Target="../media/image19.PNG"/><Relationship Id="rId7" Type="http://purl.oclc.org/ooxml/officeDocument/relationships/image" Target="../media/image23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5" Type="http://purl.oclc.org/ooxml/officeDocument/relationships/image" Target="../media/image21.PNG"/><Relationship Id="rId10" Type="http://purl.oclc.org/ooxml/officeDocument/relationships/image" Target="../media/image26.PNG"/><Relationship Id="rId4" Type="http://purl.oclc.org/ooxml/officeDocument/relationships/image" Target="../media/image20.PNG"/><Relationship Id="rId9" Type="http://purl.oclc.org/ooxml/officeDocument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purl.oclc.org/ooxml/officeDocument/relationships/image" Target="../media/image24.PNG"/><Relationship Id="rId3" Type="http://purl.oclc.org/ooxml/officeDocument/relationships/image" Target="../media/image19.PNG"/><Relationship Id="rId7" Type="http://purl.oclc.org/ooxml/officeDocument/relationships/image" Target="../media/image23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11" Type="http://purl.oclc.org/ooxml/officeDocument/relationships/image" Target="../media/image27.PNG"/><Relationship Id="rId5" Type="http://purl.oclc.org/ooxml/officeDocument/relationships/image" Target="../media/image21.PNG"/><Relationship Id="rId10" Type="http://purl.oclc.org/ooxml/officeDocument/relationships/image" Target="../media/image26.PNG"/><Relationship Id="rId4" Type="http://purl.oclc.org/ooxml/officeDocument/relationships/image" Target="../media/image20.PNG"/><Relationship Id="rId9" Type="http://purl.oclc.org/ooxml/officeDocument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purl.oclc.org/ooxml/officeDocument/relationships/image" Target="../media/image24.PNG"/><Relationship Id="rId3" Type="http://purl.oclc.org/ooxml/officeDocument/relationships/image" Target="../media/image19.PNG"/><Relationship Id="rId7" Type="http://purl.oclc.org/ooxml/officeDocument/relationships/image" Target="../media/image23.PNG"/><Relationship Id="rId12" Type="http://purl.oclc.org/ooxml/officeDocument/relationships/image" Target="../media/image28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11" Type="http://purl.oclc.org/ooxml/officeDocument/relationships/image" Target="../media/image27.PNG"/><Relationship Id="rId5" Type="http://purl.oclc.org/ooxml/officeDocument/relationships/image" Target="../media/image21.PNG"/><Relationship Id="rId10" Type="http://purl.oclc.org/ooxml/officeDocument/relationships/image" Target="../media/image26.PNG"/><Relationship Id="rId4" Type="http://purl.oclc.org/ooxml/officeDocument/relationships/image" Target="../media/image20.PNG"/><Relationship Id="rId9" Type="http://purl.oclc.org/ooxml/officeDocument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purl.oclc.org/ooxml/officeDocument/relationships/image" Target="../media/image24.PNG"/><Relationship Id="rId13" Type="http://purl.oclc.org/ooxml/officeDocument/relationships/image" Target="../media/image29.PNG"/><Relationship Id="rId3" Type="http://purl.oclc.org/ooxml/officeDocument/relationships/image" Target="../media/image19.PNG"/><Relationship Id="rId7" Type="http://purl.oclc.org/ooxml/officeDocument/relationships/image" Target="../media/image23.PNG"/><Relationship Id="rId12" Type="http://purl.oclc.org/ooxml/officeDocument/relationships/image" Target="../media/image28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6" Type="http://purl.oclc.org/ooxml/officeDocument/relationships/image" Target="../media/image22.PNG"/><Relationship Id="rId11" Type="http://purl.oclc.org/ooxml/officeDocument/relationships/image" Target="../media/image27.PNG"/><Relationship Id="rId5" Type="http://purl.oclc.org/ooxml/officeDocument/relationships/image" Target="../media/image21.PNG"/><Relationship Id="rId10" Type="http://purl.oclc.org/ooxml/officeDocument/relationships/image" Target="../media/image26.PNG"/><Relationship Id="rId4" Type="http://purl.oclc.org/ooxml/officeDocument/relationships/image" Target="../media/image20.PNG"/><Relationship Id="rId9" Type="http://purl.oclc.org/ooxml/officeDocument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hyperlink" Target="https://www.niagahoster.co.id/hosting-terbaik" TargetMode="External"/><Relationship Id="rId1" Type="http://purl.oclc.org/ooxml/officeDocument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5.jpeg"/><Relationship Id="rId2" Type="http://purl.oclc.org/ooxml/officeDocument/relationships/image" Target="../media/image14.jpg"/><Relationship Id="rId1" Type="http://purl.oclc.org/ooxml/officeDocument/relationships/slideLayout" Target="../slideLayouts/slideLayout8.xml"/><Relationship Id="rId4" Type="http://purl.oclc.org/ooxml/officeDocument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17.PNG"/><Relationship Id="rId1" Type="http://purl.oclc.org/ooxml/officeDocument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18.PNG"/><Relationship Id="rId1" Type="http://purl.oclc.org/ooxml/officeDocument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image" Target="../media/image18.PNG"/><Relationship Id="rId1" Type="http://purl.oclc.org/ooxml/officeDocument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image" Target="../media/image18.PNG"/><Relationship Id="rId1" Type="http://purl.oclc.org/ooxml/officeDocument/relationships/slideLayout" Target="../slideLayouts/slideLayout8.xml"/><Relationship Id="rId4" Type="http://purl.oclc.org/ooxml/officeDocument/relationships/image" Target="../media/image20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362428" y="915566"/>
            <a:ext cx="5724128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%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ko-KR" sz="3600" dirty="0" smtClean="0"/>
              <a:t>Aplikasi Manajeman Surat</a:t>
            </a:r>
          </a:p>
          <a:p>
            <a:r>
              <a:rPr lang="id-ID" altLang="ko-KR" sz="3600" dirty="0" smtClean="0"/>
              <a:t>Berbasis Web</a:t>
            </a:r>
            <a:endParaRPr lang="ko-KR" altLang="en-US" sz="3600" dirty="0"/>
          </a:p>
        </p:txBody>
      </p:sp>
      <p:grpSp>
        <p:nvGrpSpPr>
          <p:cNvPr id="84" name="Group 83"/>
          <p:cNvGrpSpPr/>
          <p:nvPr/>
        </p:nvGrpSpPr>
        <p:grpSpPr>
          <a:xfrm>
            <a:off x="3779912" y="2192345"/>
            <a:ext cx="4428135" cy="705130"/>
            <a:chOff x="3642255" y="1078632"/>
            <a:chExt cx="4428135" cy="705130"/>
          </a:xfrm>
        </p:grpSpPr>
        <p:grpSp>
          <p:nvGrpSpPr>
            <p:cNvPr id="2" name="Group 1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chemeClr val="bg1"/>
              </a:solidFill>
              <a:ln w="15875">
                <a:gradFill>
                  <a:gsLst>
                    <a:gs pos="0%">
                      <a:schemeClr val="bg1"/>
                    </a:gs>
                    <a:gs pos="100%">
                      <a:schemeClr val="accent1">
                        <a:tint val="23.5%"/>
                        <a:satMod val="160%"/>
                        <a:alpha val="0%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10"/>
            <p:cNvSpPr txBox="1"/>
            <p:nvPr/>
          </p:nvSpPr>
          <p:spPr bwMode="auto">
            <a:xfrm>
              <a:off x="4574667" y="1201664"/>
              <a:ext cx="302433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smtClean="0">
                  <a:solidFill>
                    <a:schemeClr val="tx1">
                      <a:lumMod val="65%"/>
                      <a:lumOff val="35%"/>
                    </a:schemeClr>
                  </a:solidFill>
                  <a:latin typeface="Arial" pitchFamily="34" charset="0"/>
                  <a:cs typeface="Arial" pitchFamily="34" charset="0"/>
                </a:rPr>
                <a:t>LINA MARLINA (A1.1700003)</a:t>
              </a:r>
              <a:endParaRPr lang="en-US" altLang="ko-KR" sz="1400" b="1" dirty="0">
                <a:solidFill>
                  <a:schemeClr val="tx1">
                    <a:lumMod val="65%"/>
                    <a:lumOff val="35%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6" name="Rounded Rectangle 5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%"/>
                        <a:lumOff val="35%"/>
                      </a:schemeClr>
                    </a:solidFill>
                    <a:latin typeface="Arial" pitchFamily="34" charset="0"/>
                    <a:cs typeface="Arial" pitchFamily="34" charset="0"/>
                  </a:rPr>
                  <a:t>1</a:t>
                </a:r>
                <a:endParaRPr lang="ko-KR" altLang="en-US" sz="2000" b="1" dirty="0">
                  <a:solidFill>
                    <a:schemeClr val="tx1">
                      <a:lumMod val="65%"/>
                      <a:lumOff val="35%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484042" y="3291830"/>
            <a:ext cx="4428135" cy="705130"/>
            <a:chOff x="3642255" y="1078632"/>
            <a:chExt cx="4428135" cy="705130"/>
          </a:xfrm>
        </p:grpSpPr>
        <p:grpSp>
          <p:nvGrpSpPr>
            <p:cNvPr id="86" name="Group 85"/>
            <p:cNvGrpSpPr/>
            <p:nvPr/>
          </p:nvGrpSpPr>
          <p:grpSpPr>
            <a:xfrm>
              <a:off x="4355976" y="1078632"/>
              <a:ext cx="3714414" cy="705130"/>
              <a:chOff x="4614006" y="1084286"/>
              <a:chExt cx="3714414" cy="705130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4716016" y="1173221"/>
                <a:ext cx="3612404" cy="61619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4614006" y="1084286"/>
                <a:ext cx="3612404" cy="616195"/>
              </a:xfrm>
              <a:prstGeom prst="roundRect">
                <a:avLst/>
              </a:prstGeom>
              <a:solidFill>
                <a:schemeClr val="bg1"/>
              </a:solidFill>
              <a:ln w="15875">
                <a:gradFill>
                  <a:gsLst>
                    <a:gs pos="0%">
                      <a:schemeClr val="bg1"/>
                    </a:gs>
                    <a:gs pos="100%">
                      <a:schemeClr val="accent1">
                        <a:tint val="23.5%"/>
                        <a:satMod val="160%"/>
                        <a:alpha val="0%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TextBox 10"/>
            <p:cNvSpPr txBox="1"/>
            <p:nvPr/>
          </p:nvSpPr>
          <p:spPr bwMode="auto">
            <a:xfrm>
              <a:off x="4572000" y="1214256"/>
              <a:ext cx="3024336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smtClean="0">
                  <a:solidFill>
                    <a:schemeClr val="tx1">
                      <a:lumMod val="65%"/>
                      <a:lumOff val="35%"/>
                    </a:schemeClr>
                  </a:solidFill>
                  <a:latin typeface="Arial" pitchFamily="34" charset="0"/>
                  <a:cs typeface="Arial" pitchFamily="34" charset="0"/>
                </a:rPr>
                <a:t>MITHA FURRY A N (A1.1700004)</a:t>
              </a:r>
              <a:endParaRPr lang="en-US" altLang="ko-KR" sz="1400" b="1" dirty="0">
                <a:solidFill>
                  <a:schemeClr val="tx1">
                    <a:lumMod val="65%"/>
                    <a:lumOff val="35%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3642255" y="1210623"/>
              <a:ext cx="457090" cy="457090"/>
              <a:chOff x="3642255" y="1210623"/>
              <a:chExt cx="457090" cy="457090"/>
            </a:xfrm>
          </p:grpSpPr>
          <p:sp>
            <p:nvSpPr>
              <p:cNvPr id="89" name="Rounded Rectangle 88"/>
              <p:cNvSpPr/>
              <p:nvPr/>
            </p:nvSpPr>
            <p:spPr>
              <a:xfrm rot="2700000">
                <a:off x="3642255" y="1210623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3719484" y="1239113"/>
                <a:ext cx="3026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65%"/>
                        <a:lumOff val="35%"/>
                      </a:schemeClr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lang="ko-KR" altLang="en-US" sz="2000" b="1" dirty="0">
                  <a:solidFill>
                    <a:schemeClr val="tx1">
                      <a:lumMod val="65%"/>
                      <a:lumOff val="35%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29248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0"/>
            <a:ext cx="9144000" cy="51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7922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0"/>
            <a:ext cx="9144000" cy="5124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01363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0"/>
            <a:ext cx="9144000" cy="5124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90502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0"/>
            <a:ext cx="9144000" cy="5124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2631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0"/>
            <a:ext cx="9144000" cy="5124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24417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0"/>
            <a:ext cx="9144000" cy="5124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" y="0"/>
            <a:ext cx="91000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0035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0"/>
            <a:ext cx="9144000" cy="5124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" y="0"/>
            <a:ext cx="9100038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0768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0"/>
            <a:ext cx="9144000" cy="5124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" y="0"/>
            <a:ext cx="9100038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4582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Terimakasih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999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40768" y="411510"/>
            <a:ext cx="6695728" cy="576064"/>
          </a:xfrm>
        </p:spPr>
        <p:txBody>
          <a:bodyPr/>
          <a:lstStyle/>
          <a:p>
            <a:r>
              <a:rPr lang="en-US" altLang="ko-KR" dirty="0" smtClean="0"/>
              <a:t>Website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8272" y="1195430"/>
            <a:ext cx="658822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Website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sebuah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kumpulan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halaman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pada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domain di internet 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dibuat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tujuan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tertentu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saling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berhubungan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serta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diakses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secara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luas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melalui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halaman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depan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(home page)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sebuah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browser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URL website</a:t>
            </a:r>
            <a:r>
              <a:rPr lang="en-US" sz="1200" dirty="0" smtClean="0">
                <a:solidFill>
                  <a:schemeClr val="accent4">
                    <a:lumMod val="50%"/>
                  </a:schemeClr>
                </a:solidFill>
              </a:rPr>
              <a:t>.</a:t>
            </a:r>
          </a:p>
          <a:p>
            <a:endParaRPr lang="en-US" altLang="ko-KR" sz="1200" b="1" dirty="0">
              <a:solidFill>
                <a:schemeClr val="accent4">
                  <a:lumMod val="50%"/>
                </a:schemeClr>
              </a:solidFill>
              <a:cs typeface="Arial" pitchFamily="34" charset="0"/>
            </a:endParaRPr>
          </a:p>
          <a:p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Terdapat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3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unsur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sangat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vital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pada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Tanpa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adanya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semua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unsur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ini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, website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anda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pernah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ditemukan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diakses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oleh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pengguna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di internet.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Ketiga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unsur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dimaksud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>
                    <a:lumMod val="50%"/>
                  </a:schemeClr>
                </a:solidFill>
              </a:rPr>
              <a:t>Domain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Jika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diibaratkan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sebagai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produk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maka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domain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merk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Penggunaan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domain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menarik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membuat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orang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tertarik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memasuki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pemilihan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%"/>
                  </a:schemeClr>
                </a:solidFill>
              </a:rPr>
              <a:t>nama</a:t>
            </a:r>
            <a:r>
              <a:rPr lang="en-US" sz="1200" dirty="0" smtClean="0">
                <a:solidFill>
                  <a:schemeClr val="accent4">
                    <a:lumMod val="50%"/>
                  </a:schemeClr>
                </a:solidFill>
              </a:rPr>
              <a:t> domain yang </a:t>
            </a:r>
            <a:r>
              <a:rPr lang="en-US" sz="1200" dirty="0" err="1" smtClean="0">
                <a:solidFill>
                  <a:schemeClr val="accent4">
                    <a:lumMod val="50%"/>
                  </a:schemeClr>
                </a:solidFill>
              </a:rPr>
              <a:t>unik</a:t>
            </a:r>
            <a:r>
              <a:rPr lang="en-US" sz="1200" dirty="0" smtClean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4">
                    <a:lumMod val="50%"/>
                  </a:schemeClr>
                </a:solidFill>
              </a:rPr>
              <a:t>juga</a:t>
            </a:r>
            <a:r>
              <a:rPr lang="en-US" sz="1200" dirty="0" smtClean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membuat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orang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mudah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mengingatnya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nantinya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dikunjungi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kembali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>
                    <a:lumMod val="50%"/>
                  </a:schemeClr>
                </a:solidFill>
              </a:rPr>
              <a:t>Hosting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kalah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pentingnya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domain, hosting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memiliki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peran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menyimpan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semua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database (script,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gambar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, video,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teks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lain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sebagainya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)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diperlukan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membentuk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Banyak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sekali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penyedia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jasa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hosting di Indonesia,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salah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satunya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Niagahoster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menyediakan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6">
                    <a:lumMod val="50%"/>
                  </a:schemeClr>
                </a:solidFill>
                <a:hlinkClick r:id="rId2"/>
              </a:rPr>
              <a:t>hosting </a:t>
            </a:r>
            <a:r>
              <a:rPr lang="en-US" sz="1200" dirty="0" err="1">
                <a:solidFill>
                  <a:schemeClr val="accent6">
                    <a:lumMod val="50%"/>
                  </a:schemeClr>
                </a:solidFill>
                <a:hlinkClick r:id="rId2"/>
              </a:rPr>
              <a:t>terbaik</a:t>
            </a:r>
            <a:r>
              <a:rPr lang="en-US" sz="1200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kecepatan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akses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Anda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4">
                    <a:lumMod val="50%"/>
                  </a:schemeClr>
                </a:solidFill>
              </a:rPr>
              <a:t>Konten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Tanpa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adanya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konten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pada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website,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maka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bisa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dikatakan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memiliki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tujuan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jelas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Konten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pada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berupa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teks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gambar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atau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video.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Jika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dilihat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dari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konten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disuguhkan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terdapat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beberapa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macam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website.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Misalnya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saja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sosial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media, website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berita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, website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jual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beli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atau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website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berisi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konten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berdasarkan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minat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bakat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serta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4">
                    <a:lumMod val="50%"/>
                  </a:schemeClr>
                </a:solidFill>
              </a:rPr>
              <a:t>hobi</a:t>
            </a:r>
            <a:r>
              <a:rPr lang="en-US" sz="1200" dirty="0">
                <a:solidFill>
                  <a:schemeClr val="accent4">
                    <a:lumMod val="50%"/>
                  </a:schemeClr>
                </a:solidFill>
              </a:rPr>
              <a:t>.</a:t>
            </a:r>
          </a:p>
          <a:p>
            <a:endParaRPr lang="ko-KR" altLang="en-US" sz="1200" b="1" dirty="0">
              <a:solidFill>
                <a:schemeClr val="accent4">
                  <a:lumMod val="50%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r>
              <a:rPr lang="en-US" altLang="ko-KR" dirty="0" err="1" smtClean="0"/>
              <a:t>Jenis-jenis</a:t>
            </a:r>
            <a:r>
              <a:rPr lang="en-US" altLang="ko-KR" dirty="0" smtClean="0"/>
              <a:t> Website</a:t>
            </a:r>
            <a:endParaRPr lang="ko-KR" altLang="en-US" dirty="0"/>
          </a:p>
        </p:txBody>
      </p:sp>
      <p:sp>
        <p:nvSpPr>
          <p:cNvPr id="8" name="Text Placeholder 17"/>
          <p:cNvSpPr txBox="1">
            <a:spLocks/>
          </p:cNvSpPr>
          <p:nvPr/>
        </p:nvSpPr>
        <p:spPr>
          <a:xfrm>
            <a:off x="683568" y="3416953"/>
            <a:ext cx="2412000" cy="3600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%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err="1" smtClean="0">
                <a:solidFill>
                  <a:schemeClr val="bg1"/>
                </a:solidFill>
                <a:cs typeface="Arial" pitchFamily="34" charset="0"/>
              </a:rPr>
              <a:t>Wesite</a:t>
            </a: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 Personal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 Placeholder 17"/>
          <p:cNvSpPr txBox="1">
            <a:spLocks/>
          </p:cNvSpPr>
          <p:nvPr/>
        </p:nvSpPr>
        <p:spPr>
          <a:xfrm>
            <a:off x="3366000" y="3416953"/>
            <a:ext cx="2412000" cy="36000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%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Website </a:t>
            </a:r>
            <a:r>
              <a:rPr lang="en-US" sz="1400" b="1" dirty="0" err="1" smtClean="0">
                <a:solidFill>
                  <a:schemeClr val="bg1"/>
                </a:solidFill>
                <a:cs typeface="Arial" pitchFamily="34" charset="0"/>
              </a:rPr>
              <a:t>Bisnis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6048432" y="3416953"/>
            <a:ext cx="2412000" cy="360000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%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%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Blog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.005%" r="11.005%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.3%" r="16.3%"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.377%" r="13.377%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257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PHP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267744" y="1275606"/>
            <a:ext cx="68762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PHP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merupakan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singkatan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rekursif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Hypertext Preprocessor. </a:t>
            </a:r>
            <a:r>
              <a:rPr lang="en-US" b="1" dirty="0" err="1">
                <a:solidFill>
                  <a:schemeClr val="accent4">
                    <a:lumMod val="50%"/>
                  </a:schemeClr>
                </a:solidFill>
              </a:rPr>
              <a:t>Definisi</a:t>
            </a:r>
            <a:r>
              <a:rPr lang="en-US" b="1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50%"/>
                  </a:schemeClr>
                </a:solidFill>
              </a:rPr>
              <a:t>dari</a:t>
            </a:r>
            <a:r>
              <a:rPr lang="en-US" b="1" dirty="0">
                <a:solidFill>
                  <a:schemeClr val="accent4">
                    <a:lumMod val="50%"/>
                  </a:schemeClr>
                </a:solidFill>
              </a:rPr>
              <a:t> PHP </a:t>
            </a:r>
            <a:r>
              <a:rPr lang="en-US" b="1" dirty="0" err="1">
                <a:solidFill>
                  <a:schemeClr val="accent4">
                    <a:lumMod val="50%"/>
                  </a:schemeClr>
                </a:solidFill>
              </a:rPr>
              <a:t>adalah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 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bahasa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pemrograman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server-side yang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dirancang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untuk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pengembangan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web. PHP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dikatakan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server-side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karena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program yang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diberikan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akan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dijalankan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diproses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pada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komputer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bertindak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sebagai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 server.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Sebagai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contoh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ketika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Anda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membuka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situs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facebook.com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maka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web browser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akan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melakukan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request </a:t>
            </a:r>
            <a:r>
              <a:rPr lang="en-US" dirty="0" err="1">
                <a:solidFill>
                  <a:schemeClr val="accent4">
                    <a:lumMod val="50%"/>
                  </a:schemeClr>
                </a:solidFill>
              </a:rPr>
              <a:t>ke</a:t>
            </a:r>
            <a:r>
              <a:rPr lang="en-US" dirty="0">
                <a:solidFill>
                  <a:schemeClr val="accent4">
                    <a:lumMod val="50%"/>
                  </a:schemeClr>
                </a:solidFill>
              </a:rPr>
              <a:t> server.</a:t>
            </a:r>
            <a:endParaRPr lang="en-US" altLang="ko-KR" dirty="0">
              <a:solidFill>
                <a:schemeClr val="accent4">
                  <a:lumMod val="50%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9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8272" y="339502"/>
            <a:ext cx="6695728" cy="576064"/>
          </a:xfrm>
        </p:spPr>
        <p:txBody>
          <a:bodyPr/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195736" y="1347614"/>
            <a:ext cx="6948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%"/>
                  </a:schemeClr>
                </a:solidFill>
              </a:rPr>
              <a:t>Database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 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atau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basis data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adalah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 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kumpulan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berbagai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data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dan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endParaRPr lang="en-US" dirty="0" smtClean="0">
              <a:solidFill>
                <a:schemeClr val="accent6">
                  <a:lumMod val="50%"/>
                </a:schemeClr>
              </a:solidFill>
            </a:endParaRPr>
          </a:p>
          <a:p>
            <a:r>
              <a:rPr lang="en-US" dirty="0" err="1" smtClean="0">
                <a:solidFill>
                  <a:schemeClr val="accent6">
                    <a:lumMod val="50%"/>
                  </a:schemeClr>
                </a:solidFill>
              </a:rPr>
              <a:t>informasi</a:t>
            </a:r>
            <a:r>
              <a:rPr lang="en-US" dirty="0" smtClean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yang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tersimpan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dan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tersusun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di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dalam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 </a:t>
            </a:r>
            <a:r>
              <a:rPr lang="en-US" b="1" dirty="0" err="1" smtClean="0">
                <a:solidFill>
                  <a:schemeClr val="accent6">
                    <a:lumMod val="50%"/>
                  </a:schemeClr>
                </a:solidFill>
              </a:rPr>
              <a:t>komputer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 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secara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50%"/>
                  </a:schemeClr>
                </a:solidFill>
              </a:rPr>
              <a:t>sistematik</a:t>
            </a:r>
            <a:r>
              <a:rPr lang="en-US" dirty="0" smtClean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yang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dapat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diperiksa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diolah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atau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dimanipulasi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dengan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menggunakan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program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komputer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untuk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mendapatkan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informasi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dari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 basis data </a:t>
            </a:r>
            <a:r>
              <a:rPr lang="en-US" dirty="0" err="1">
                <a:solidFill>
                  <a:schemeClr val="accent6">
                    <a:lumMod val="50%"/>
                  </a:schemeClr>
                </a:solidFill>
              </a:rPr>
              <a:t>tersebut</a:t>
            </a:r>
            <a:r>
              <a:rPr lang="en-US" dirty="0">
                <a:solidFill>
                  <a:schemeClr val="accent6">
                    <a:lumMod val="50%"/>
                  </a:schemeClr>
                </a:solidFill>
              </a:rPr>
              <a:t>.</a:t>
            </a:r>
            <a:endParaRPr lang="en-US" altLang="ko-KR" dirty="0">
              <a:solidFill>
                <a:schemeClr val="accent6">
                  <a:lumMod val="50%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299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r>
              <a:rPr lang="en-US" sz="3200" dirty="0" err="1" smtClean="0"/>
              <a:t>Tampilan</a:t>
            </a:r>
            <a:r>
              <a:rPr lang="en-US" sz="3200" dirty="0" smtClean="0"/>
              <a:t> </a:t>
            </a:r>
            <a:r>
              <a:rPr lang="id-ID" sz="3200" dirty="0" smtClean="0"/>
              <a:t>Aplikasi Manajeman Surat berbasis web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47205"/>
            <a:ext cx="7596336" cy="42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11623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13390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28057"/>
      </p:ext>
    </p:extLst>
  </p:cSld>
  <p:clrMapOvr>
    <a:masterClrMapping/>
  </p:clrMapOvr>
</p:sld>
</file>

<file path=ppt/theme/theme1.xml><?xml version="1.0" encoding="utf-8"?>
<a:theme xmlns:a="http://purl.oclc.org/ooxml/drawingml/main" name="Cover and End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2.xml><?xml version="1.0" encoding="utf-8"?>
<a:theme xmlns:a="http://purl.oclc.org/ooxml/drawingml/main" name="Contents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3.xml><?xml version="1.0" encoding="utf-8"?>
<a:theme xmlns:a="http://purl.oclc.org/ooxml/drawingml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4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docProps/app.xml><?xml version="1.0" encoding="utf-8"?>
<Properties xmlns="http://purl.oclc.org/ooxml/officeDocument/extendedProperties" xmlns:vt="http://purl.oclc.org/ooxml/officeDocument/docPropsVTypes">
  <TotalTime>1447</TotalTime>
  <Words>54</Words>
  <Application>Microsoft Office PowerPoint</Application>
  <PresentationFormat>On-screen Show (16:9)</PresentationFormat>
  <Paragraphs>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Mitha</cp:lastModifiedBy>
  <cp:revision>95</cp:revision>
  <dcterms:created xsi:type="dcterms:W3CDTF">2016-12-05T23:26:54Z</dcterms:created>
  <dcterms:modified xsi:type="dcterms:W3CDTF">2020-01-10T07:41:02Z</dcterms:modified>
</cp:coreProperties>
</file>